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77" r:id="rId2"/>
    <p:sldId id="292" r:id="rId3"/>
    <p:sldId id="298" r:id="rId4"/>
    <p:sldId id="297" r:id="rId5"/>
    <p:sldId id="299" r:id="rId6"/>
    <p:sldId id="300" r:id="rId7"/>
    <p:sldId id="296" r:id="rId8"/>
    <p:sldId id="301" r:id="rId9"/>
    <p:sldId id="302" r:id="rId10"/>
    <p:sldId id="293" r:id="rId11"/>
    <p:sldId id="29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BD"/>
    <a:srgbClr val="FEBE10"/>
    <a:srgbClr val="EAAB00"/>
    <a:srgbClr val="003946"/>
    <a:srgbClr val="E1DCD2"/>
    <a:srgbClr val="9E938A"/>
    <a:srgbClr val="EB892C"/>
    <a:srgbClr val="00A8E5"/>
    <a:srgbClr val="DF7227"/>
    <a:srgbClr val="4A7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96E9-74D4-FE4E-BA85-D89C17268E9F}" type="datetimeFigureOut"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85182-26E9-3A41-9AD1-60867BE295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6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you please update the slide’s content if necessary?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85182-26E9-3A41-9AD1-60867BE295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39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327FB63-CBC8-204F-A230-45B25AB6B0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6DA900A9-128B-5944-8125-D9479B604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1722224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6" name="Content Placeholder 24">
            <a:extLst>
              <a:ext uri="{FF2B5EF4-FFF2-40B4-BE49-F238E27FC236}">
                <a16:creationId xmlns:a16="http://schemas.microsoft.com/office/drawing/2014/main" xmlns="" id="{D4A0A754-EE3E-754C-A1C1-75D05F57BE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4141" y="4424510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311799F-8376-EC4D-8899-49A49CF9C0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099" y="517091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8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CF4891B-36EB-314A-800A-6BFB954C3788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4091" y="4572"/>
            <a:ext cx="3949909" cy="513892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4536230B-113D-524E-A856-238B932326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"/>
            <a:ext cx="5803900" cy="513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6C371E2-ECAD-8345-B0F2-AAB356FF51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6350"/>
            <a:ext cx="508000" cy="51308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xmlns="" id="{520DA890-8854-5449-80BA-997529B252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2437" y="1551280"/>
            <a:ext cx="5046842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6" name="Content Placeholder 24">
            <a:extLst>
              <a:ext uri="{FF2B5EF4-FFF2-40B4-BE49-F238E27FC236}">
                <a16:creationId xmlns:a16="http://schemas.microsoft.com/office/drawing/2014/main" xmlns="" id="{4E18D2B0-C6EA-5147-85F6-7370713E7F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2437" y="2905039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1CEA04E-D22E-CC4C-BCA4-E992CABD83A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06" y="4142652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xmlns="" id="{6DDBE894-6779-294F-AE31-C1D72D2814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16"/>
          <a:stretch/>
        </p:blipFill>
        <p:spPr>
          <a:xfrm>
            <a:off x="2615103" y="0"/>
            <a:ext cx="6528898" cy="5213702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0BFA6F8-AD9C-A748-A889-E6898F53F4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17"/>
            <a:ext cx="5803900" cy="513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CDF6255-21ED-3B47-9812-6F77311AD6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6350"/>
            <a:ext cx="508000" cy="5130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7C8762D0-4AF1-904B-9503-58549A30E5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2437" y="1551280"/>
            <a:ext cx="5046842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3" name="Content Placeholder 24">
            <a:extLst>
              <a:ext uri="{FF2B5EF4-FFF2-40B4-BE49-F238E27FC236}">
                <a16:creationId xmlns:a16="http://schemas.microsoft.com/office/drawing/2014/main" xmlns="" id="{B8F628DF-9292-844E-BB49-A7B26EA1585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2437" y="2905039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C3BABD7-6FFE-CF4B-9B6E-0ACF1545FC7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06" y="4142652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41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B653C02-AB53-E847-A3C6-34D75ACA02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4170" y="6350"/>
            <a:ext cx="4069830" cy="51308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E780EEC-C3BB-3A4C-A26A-05B0070DF2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"/>
            <a:ext cx="5803900" cy="513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CE3B104-9A74-1E45-B714-036252C269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6350"/>
            <a:ext cx="508000" cy="5130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A2B2DE2C-1E81-834E-996D-9F2CC966D4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2437" y="1551280"/>
            <a:ext cx="5046842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6" name="Content Placeholder 24">
            <a:extLst>
              <a:ext uri="{FF2B5EF4-FFF2-40B4-BE49-F238E27FC236}">
                <a16:creationId xmlns:a16="http://schemas.microsoft.com/office/drawing/2014/main" xmlns="" id="{760A2DA6-9920-C749-91D3-780BB4F0A3E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2437" y="2905039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0283490-70CB-5E4B-A473-E2B0945DA4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06" y="4142652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94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6B6ABE-A3C9-3B42-ADAC-AA813D8FC1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1058720"/>
            <a:ext cx="9131300" cy="3601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ECA4C3-A2CC-A943-94C0-EBC36402AD22}"/>
              </a:ext>
            </a:extLst>
          </p:cNvPr>
          <p:cNvSpPr txBox="1"/>
          <p:nvPr userDrawn="1"/>
        </p:nvSpPr>
        <p:spPr>
          <a:xfrm>
            <a:off x="5791201" y="4645511"/>
            <a:ext cx="309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bg1"/>
                </a:solidFill>
                <a:latin typeface="Sun Life Sans Regular" panose="02000503000000020004" pitchFamily="2" charset="77"/>
              </a:rPr>
              <a:t>Life’s brighter under the sun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xmlns="" id="{7ED9ABDD-1D85-B049-8468-EA56A976F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3678" y="4134433"/>
            <a:ext cx="1583599" cy="6376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545C6C0-A002-E64D-9C22-AB9CC31A1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2437" y="1551280"/>
            <a:ext cx="5046842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xmlns="" id="{952FDA05-3BA9-904D-8478-46C185EE7F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2437" y="2905039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</p:spTree>
    <p:extLst>
      <p:ext uri="{BB962C8B-B14F-4D97-AF65-F5344CB8AC3E}">
        <p14:creationId xmlns:p14="http://schemas.microsoft.com/office/powerpoint/2010/main" val="113089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contenu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9DB6943D-BC21-AE4E-B691-2C6D38342F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8" y="412750"/>
            <a:ext cx="6885797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500">
                <a:latin typeface="Sun Life Sans Regular" panose="02000503000000020004" pitchFamily="2" charset="77"/>
              </a:defRPr>
            </a:lvl1pPr>
          </a:lstStyle>
          <a:p>
            <a:r>
              <a:rPr lang="en-CA"/>
              <a:t>Titre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2A44485-7B8B-D94E-AA1C-1739080F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5804" y="4781544"/>
            <a:ext cx="742969" cy="208840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 i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xmlns="" id="{30DDAB4D-328A-D74B-BBA0-E1B5AA586D3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4" y="1100254"/>
            <a:ext cx="8236129" cy="339859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8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2376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35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4788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err="1"/>
              <a:t>Ajoutez</a:t>
            </a:r>
            <a:r>
              <a:rPr lang="en-CA"/>
              <a:t> du </a:t>
            </a:r>
            <a:r>
              <a:rPr lang="en-CA" err="1"/>
              <a:t>texte</a:t>
            </a:r>
            <a:r>
              <a:rPr lang="en-CA"/>
              <a:t> </a:t>
            </a:r>
            <a:r>
              <a:rPr lang="en-CA" err="1"/>
              <a:t>ici</a:t>
            </a:r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CF3CF07-5AC5-C04C-9775-3C6EB0D98303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B9FB6883-6334-F244-97A1-7E5DA24894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4238" y="4789517"/>
            <a:ext cx="6574537" cy="208841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SUJET PPT</a:t>
            </a:r>
          </a:p>
        </p:txBody>
      </p:sp>
    </p:spTree>
    <p:extLst>
      <p:ext uri="{BB962C8B-B14F-4D97-AF65-F5344CB8AC3E}">
        <p14:creationId xmlns:p14="http://schemas.microsoft.com/office/powerpoint/2010/main" val="32782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contenu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FEC41DC-A12C-2044-8FA4-CCE5C603CA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0533" y="3859628"/>
            <a:ext cx="3088506" cy="127843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7FFE5980-0A3A-E441-B2BB-A5D9EAB03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8" y="412750"/>
            <a:ext cx="6885797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500">
                <a:latin typeface="Sun Life Sans Regular" panose="02000503000000020004" pitchFamily="2" charset="77"/>
              </a:defRPr>
            </a:lvl1pPr>
          </a:lstStyle>
          <a:p>
            <a:r>
              <a:rPr lang="en-CA"/>
              <a:t>Titre</a:t>
            </a:r>
            <a:endParaRPr lang="en-US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xmlns="" id="{B3F1F5D7-D06A-AE45-8926-37EC03DD90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4" y="1100254"/>
            <a:ext cx="8236129" cy="339859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8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2376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35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4788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err="1"/>
              <a:t>Ajoutez</a:t>
            </a:r>
            <a:r>
              <a:rPr lang="en-CA"/>
              <a:t> du </a:t>
            </a:r>
            <a:r>
              <a:rPr lang="en-CA" err="1"/>
              <a:t>texte</a:t>
            </a:r>
            <a:r>
              <a:rPr lang="en-CA"/>
              <a:t> </a:t>
            </a:r>
            <a:r>
              <a:rPr lang="en-CA" err="1"/>
              <a:t>ici</a:t>
            </a:r>
            <a:endParaRPr lang="en-CA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8D14D985-7DE3-F24F-97E1-AF568D2AA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5804" y="4781544"/>
            <a:ext cx="742969" cy="208840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 i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15C951B-0837-7040-831B-748BF1C0AF2A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CBA73517-C633-FB48-871A-AE954F734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4238" y="4789517"/>
            <a:ext cx="6574537" cy="208841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SUJET PPT</a:t>
            </a:r>
          </a:p>
        </p:txBody>
      </p:sp>
    </p:spTree>
    <p:extLst>
      <p:ext uri="{BB962C8B-B14F-4D97-AF65-F5344CB8AC3E}">
        <p14:creationId xmlns:p14="http://schemas.microsoft.com/office/powerpoint/2010/main" val="3250225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contenu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7428E2-B08C-E245-85CE-72E0F9DD9B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0774" y="0"/>
            <a:ext cx="1438652" cy="51435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AA3DBFE4-11EE-C945-BCC4-8D97A496F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7576" y="4781543"/>
            <a:ext cx="432285" cy="208841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5F01242-8E52-8D4A-9DA8-8DC8609F63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8" y="412750"/>
            <a:ext cx="6885797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500">
                <a:latin typeface="Sun Life Sans Regular" panose="02000503000000020004" pitchFamily="2" charset="77"/>
              </a:defRPr>
            </a:lvl1pPr>
          </a:lstStyle>
          <a:p>
            <a:r>
              <a:rPr lang="en-CA"/>
              <a:t>Titre</a:t>
            </a:r>
            <a:endParaRPr lang="en-US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xmlns="" id="{BB40D63C-80E9-5349-9B9D-4C23F3C0159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5" y="1100254"/>
            <a:ext cx="7793954" cy="339859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8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2376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3564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478800" indent="-122400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err="1"/>
              <a:t>Ajoutez</a:t>
            </a:r>
            <a:r>
              <a:rPr lang="en-CA"/>
              <a:t> du </a:t>
            </a:r>
            <a:r>
              <a:rPr lang="en-CA" err="1"/>
              <a:t>texte</a:t>
            </a:r>
            <a:r>
              <a:rPr lang="en-CA"/>
              <a:t> </a:t>
            </a:r>
            <a:r>
              <a:rPr lang="en-CA" err="1"/>
              <a:t>ici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1A4B828-0676-9945-8E79-9531005815D7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261386E0-76C8-F04D-99D1-1BCD944F30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4238" y="4789517"/>
            <a:ext cx="6574537" cy="208841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SUJET PPT</a:t>
            </a:r>
          </a:p>
        </p:txBody>
      </p:sp>
    </p:spTree>
    <p:extLst>
      <p:ext uri="{BB962C8B-B14F-4D97-AF65-F5344CB8AC3E}">
        <p14:creationId xmlns:p14="http://schemas.microsoft.com/office/powerpoint/2010/main" val="3698062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contenu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AA3DBFE4-11EE-C945-BCC4-8D97A496F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7576" y="4781543"/>
            <a:ext cx="432285" cy="208841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8DB5EA-02BD-714A-9ABB-5E1ED1ED9F61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C27EFFDC-84B4-764E-8373-1879B3918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4238" y="4789517"/>
            <a:ext cx="6574537" cy="208841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400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63" indent="0">
              <a:buFontTx/>
              <a:buNone/>
              <a:defRPr/>
            </a:lvl3pPr>
            <a:lvl4pPr marL="449263" indent="0">
              <a:buFontTx/>
              <a:buNone/>
              <a:defRPr/>
            </a:lvl4pPr>
            <a:lvl5pPr marL="627063" indent="0">
              <a:buFontTx/>
              <a:buNone/>
              <a:defRPr/>
            </a:lvl5pPr>
          </a:lstStyle>
          <a:p>
            <a:pPr lvl="0"/>
            <a:r>
              <a:rPr lang="en-US"/>
              <a:t>SUJET PPT</a:t>
            </a:r>
          </a:p>
        </p:txBody>
      </p:sp>
    </p:spTree>
    <p:extLst>
      <p:ext uri="{BB962C8B-B14F-4D97-AF65-F5344CB8AC3E}">
        <p14:creationId xmlns:p14="http://schemas.microsoft.com/office/powerpoint/2010/main" val="1292239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5231D4-5C20-8348-9DAA-821630F4A2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59500" y="2571750"/>
            <a:ext cx="2984500" cy="2590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5DA5591-F012-E640-BCC2-EFB2E8AF7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6437" y="795880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1391006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73E8C-D0D2-CF46-A883-6A240BA8DE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6A0144D-92AF-6244-B478-905351C25A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207" y="0"/>
            <a:ext cx="1524000" cy="51435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718EABD-57CD-2C44-83B0-3E59D1F054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0252" y="498514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666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62D5073-D63B-994C-A7BE-16391E100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6DA900A9-128B-5944-8125-D9479B604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799502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6" name="Content Placeholder 24">
            <a:extLst>
              <a:ext uri="{FF2B5EF4-FFF2-40B4-BE49-F238E27FC236}">
                <a16:creationId xmlns:a16="http://schemas.microsoft.com/office/drawing/2014/main" xmlns="" id="{D4A0A754-EE3E-754C-A1C1-75D05F57BE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4141" y="2961320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2976855-2E03-B945-AE74-D70A33B4D3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1835" y="361201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77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5CB1E0-7B2F-2043-8226-53B3470886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A016979-430B-934F-A204-F7C1C69E62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859628"/>
            <a:ext cx="9138947" cy="127843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B59ED67-DEED-7149-A296-C0EEBC50D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471" y="825152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1279569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91CBD9-9868-C743-AD7F-807EE0BFB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8893" y="0"/>
            <a:ext cx="4715107" cy="3382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F5F7851-2B2C-B744-9B73-DBC386CDC5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75"/>
          <a:stretch/>
        </p:blipFill>
        <p:spPr>
          <a:xfrm>
            <a:off x="0" y="0"/>
            <a:ext cx="8820588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4AFCEF1-08BF-094E-AE6A-A91BB020A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8577" y="3105592"/>
            <a:ext cx="4545423" cy="20379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C031FF95-CE83-FD41-81DC-235B196D84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7926" y="1546728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460903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10D366-E53B-4043-B56F-2258575135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367" y="1780"/>
            <a:ext cx="6973284" cy="513993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C031FF95-CE83-FD41-81DC-235B196D84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5345" y="1118556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ABE68A7-8B26-BE45-9FA2-5BF1105FFC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1276432"/>
            <a:ext cx="9131300" cy="36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06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10D366-E53B-4043-B56F-2258575135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209952" cy="51435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C031FF95-CE83-FD41-81DC-235B196D84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1118556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5A671C9-F15A-AB4A-AD4E-1847844B83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3923827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89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10D366-E53B-4043-B56F-2258575135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168331" cy="51435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C031FF95-CE83-FD41-81DC-235B196D84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1118556"/>
            <a:ext cx="3286125" cy="174659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un Life Sans Light" panose="02000503000000020004" pitchFamily="2" charset="77"/>
              </a:defRPr>
            </a:lvl1pPr>
            <a:lvl2pPr>
              <a:defRPr sz="2400" b="0" i="0">
                <a:latin typeface="Sun Life Sans Light" panose="02000503000000020004" pitchFamily="2" charset="77"/>
              </a:defRPr>
            </a:lvl2pPr>
            <a:lvl3pPr>
              <a:defRPr sz="2400" b="0" i="0">
                <a:latin typeface="Sun Life Sans Light" panose="02000503000000020004" pitchFamily="2" charset="77"/>
              </a:defRPr>
            </a:lvl3pPr>
            <a:lvl4pPr>
              <a:defRPr sz="2400" b="0" i="0">
                <a:latin typeface="Sun Life Sans Light" panose="02000503000000020004" pitchFamily="2" charset="77"/>
              </a:defRPr>
            </a:lvl4pPr>
            <a:lvl5pPr>
              <a:defRPr sz="24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2400" b="0" i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2400" b="0" i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F52DB1-E2F0-4D4F-9643-243E20D2B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7" b="2277"/>
          <a:stretch/>
        </p:blipFill>
        <p:spPr>
          <a:xfrm>
            <a:off x="508884" y="1"/>
            <a:ext cx="32547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7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séparation -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ABDDD89-404B-994E-A3E0-786A4DB6CD9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1018BAC-7392-004B-ACB1-619671F4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4247"/>
            <a:ext cx="9144000" cy="238428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82FC7A4C-1A00-6944-9E8C-2B6A3542D2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87308" y="1289629"/>
            <a:ext cx="3459163" cy="203993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1pPr>
            <a:lvl2pPr>
              <a:buNone/>
              <a:defRPr sz="24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2pPr>
            <a:lvl3pPr>
              <a:defRPr sz="24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3pPr>
            <a:lvl4pPr>
              <a:defRPr sz="24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4pPr>
            <a:lvl5pPr>
              <a:defRPr sz="24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5pPr>
          </a:lstStyle>
          <a:p>
            <a:pPr lvl="0"/>
            <a:r>
              <a:rPr lang="en-US"/>
              <a:t>Duis sit </a:t>
            </a:r>
            <a:r>
              <a:rPr lang="en-US" err="1"/>
              <a:t>amet</a:t>
            </a:r>
            <a:r>
              <a:rPr lang="en-US"/>
              <a:t> pulvinar </a:t>
            </a:r>
            <a:r>
              <a:rPr lang="en-US" err="1"/>
              <a:t>odio</a:t>
            </a:r>
            <a:r>
              <a:rPr lang="en-US"/>
              <a:t> sed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3064281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30FC9F-E64A-524A-AE6D-A7F5D874E9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654D1E14-DDD0-D649-9C68-1AECC27F6D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7334" y="1388673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US" err="1"/>
              <a:t>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377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A32AA1A-43C9-0442-B3CB-064DBFA409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CB97C3C-1F26-324D-8C5E-D7AF6158F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0745" y="552881"/>
            <a:ext cx="1584000" cy="637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E61AD24-AA95-CB4F-A713-6FBC6A1F50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4247"/>
            <a:ext cx="9144000" cy="23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87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people standing in front of a mountain&#10;&#10;Description automatically generated">
            <a:extLst>
              <a:ext uri="{FF2B5EF4-FFF2-40B4-BE49-F238E27FC236}">
                <a16:creationId xmlns:a16="http://schemas.microsoft.com/office/drawing/2014/main" xmlns="" id="{7C413E56-53BB-6D40-8598-A18854882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39129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CB97C3C-1F26-324D-8C5E-D7AF6158FB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275" y="389330"/>
            <a:ext cx="1584000" cy="637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E61AD24-AA95-CB4F-A713-6FBC6A1F50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4247"/>
            <a:ext cx="9144000" cy="23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5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ED4BC1B-E105-FF46-9025-63F2911A7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444355" y="0"/>
            <a:ext cx="624007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E333BE2-2D7A-8D4E-9409-33958EF899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1276432"/>
            <a:ext cx="9131300" cy="3601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0AC352-9656-3A4D-BA45-A01BD9EAAE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80" y="2175948"/>
            <a:ext cx="1589941" cy="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20D03F9-C83C-8A44-8E28-A471B0FF2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6DA900A9-128B-5944-8125-D9479B604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802684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6" name="Content Placeholder 24">
            <a:extLst>
              <a:ext uri="{FF2B5EF4-FFF2-40B4-BE49-F238E27FC236}">
                <a16:creationId xmlns:a16="http://schemas.microsoft.com/office/drawing/2014/main" xmlns="" id="{D4A0A754-EE3E-754C-A1C1-75D05F57BE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4141" y="2585430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28A8A77-A0C0-354B-A579-CD1045DD14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1835" y="361201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6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ED4BC1B-E105-FF46-9025-63F2911A7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63"/>
          <a:stretch/>
        </p:blipFill>
        <p:spPr>
          <a:xfrm>
            <a:off x="2714700" y="0"/>
            <a:ext cx="64293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330D2A-3DB8-ED40-B5E4-6C974E83B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1" y="-1"/>
            <a:ext cx="5816500" cy="5143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8CC002A-938D-BB47-BCC3-20D7752179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799" y="0"/>
            <a:ext cx="47752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B665E59-2BAA-F840-92C8-2532BF6A02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80" y="2175948"/>
            <a:ext cx="1589941" cy="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895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4F684A-5C7B-244F-A235-5D16CAEEE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528" y="0"/>
            <a:ext cx="8442471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330D2A-3DB8-ED40-B5E4-6C974E83B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1" y="-1"/>
            <a:ext cx="5816500" cy="5143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8CC002A-938D-BB47-BCC3-20D7752179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799" y="0"/>
            <a:ext cx="47752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6DAFD68-2179-A243-90AA-289E00A365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80" y="2175948"/>
            <a:ext cx="1589941" cy="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68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5A857FD-E5CC-224A-84D1-A3ACCBE554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314" r="7314"/>
          <a:stretch/>
        </p:blipFill>
        <p:spPr>
          <a:xfrm>
            <a:off x="2907551" y="0"/>
            <a:ext cx="623301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D94E626-44C7-C748-8E4B-936B185A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1" y="-1"/>
            <a:ext cx="5816500" cy="5143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E6F18E9-A00D-094C-AFB6-D40F5D0B49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799" y="0"/>
            <a:ext cx="4775200" cy="459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0A5C75-A1F2-D640-ACAB-9C31715EF91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80" y="2175948"/>
            <a:ext cx="1589941" cy="6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328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ED0CB9B-22E9-E946-9632-EB99DE323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1473" y="2175948"/>
            <a:ext cx="1589941" cy="640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743CA86-0FAA-3443-B457-BCD96DF3DE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0"/>
            <a:ext cx="3098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25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B840758-3BC3-E84E-8AEF-36150224981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EAAB00"/>
              </a:gs>
              <a:gs pos="0">
                <a:srgbClr val="FFDD0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9D89E7-31BC-A74B-ABDA-C393706C4C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200" y="0"/>
            <a:ext cx="3987800" cy="340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4F3D099-699E-F843-BF15-E85A61563B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8777" y="486324"/>
            <a:ext cx="1581485" cy="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14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de fin de présentation -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A310D28-6F6D-C44D-9F40-AA43F6D514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96"/>
            <a:ext cx="9144000" cy="5145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E7E50D-A285-024A-8EB2-F7A3E4E8ED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35" y="2188784"/>
            <a:ext cx="1589943" cy="6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842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E1DC54C-34CE-6546-931E-D9F60604C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840786"/>
            <a:ext cx="9138947" cy="13027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E55E94BD-FB29-0F4F-B80A-BDA48EF64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9" y="412751"/>
            <a:ext cx="8242661" cy="58102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400" b="0" i="0">
                <a:latin typeface="Sun Life Sans" panose="02000503000000020004" pitchFamily="2" charset="77"/>
              </a:defRPr>
            </a:lvl1pPr>
          </a:lstStyle>
          <a:p>
            <a:r>
              <a:rPr lang="en-CA"/>
              <a:t>Headline goes here 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DD9914D-768D-7A49-B8EA-7A4352F701AE}"/>
              </a:ext>
            </a:extLst>
          </p:cNvPr>
          <p:cNvSpPr txBox="1"/>
          <p:nvPr userDrawn="1"/>
        </p:nvSpPr>
        <p:spPr>
          <a:xfrm>
            <a:off x="1354790" y="4789518"/>
            <a:ext cx="892465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" panose="02000503000000020004" pitchFamily="2" charset="77"/>
                <a:cs typeface="Calibri" panose="020F0502020204030204" pitchFamily="34" charset="0"/>
              </a:rPr>
              <a:t>SUN LIFE</a:t>
            </a:r>
            <a:r>
              <a:rPr lang="en-CA" sz="750" b="0" i="0" spc="300" baseline="0">
                <a:solidFill>
                  <a:srgbClr val="EAAB00"/>
                </a:solidFill>
                <a:latin typeface="Sun Life Sans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8FD3F6CC-1C07-BD4E-8F34-996A734DF8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9764" y="4781546"/>
            <a:ext cx="4630049" cy="216813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750" b="0" i="0" spc="300" baseline="0">
                <a:latin typeface="Sun Life Sans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271457" indent="0">
              <a:buFontTx/>
              <a:buNone/>
              <a:defRPr/>
            </a:lvl3pPr>
            <a:lvl4pPr marL="449252" indent="0">
              <a:buFontTx/>
              <a:buNone/>
              <a:defRPr/>
            </a:lvl4pPr>
            <a:lvl5pPr marL="627047" indent="0">
              <a:buFontTx/>
              <a:buNone/>
              <a:defRPr/>
            </a:lvl5pPr>
          </a:lstStyle>
          <a:p>
            <a:pPr lvl="0"/>
            <a:r>
              <a:rPr lang="en-US"/>
              <a:t>PPT topic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30FB0475-FE87-4A47-944D-42F493BCD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5805" y="4781546"/>
            <a:ext cx="742969" cy="208840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 i="0">
                <a:solidFill>
                  <a:srgbClr val="003946"/>
                </a:solidFill>
                <a:latin typeface="Sun Life Sans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xmlns="" id="{D0F8B88F-F0E2-9147-95DF-545C3032BA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3935" y="1555965"/>
            <a:ext cx="8236129" cy="310453"/>
          </a:xfrm>
          <a:prstGeom prst="rect">
            <a:avLst/>
          </a:prstGeom>
        </p:spPr>
        <p:txBody>
          <a:bodyPr lIns="0"/>
          <a:lstStyle>
            <a:lvl1pPr>
              <a:spcBef>
                <a:spcPts val="0"/>
              </a:spcBef>
              <a:defRPr sz="1500" b="0" i="0">
                <a:solidFill>
                  <a:srgbClr val="EAAB00"/>
                </a:solidFill>
                <a:latin typeface="Sun Life Sans Medium" panose="02000503000000020004" pitchFamily="2" charset="77"/>
              </a:defRPr>
            </a:lvl1pPr>
          </a:lstStyle>
          <a:p>
            <a:pPr lvl="0"/>
            <a:r>
              <a:rPr lang="en-CA"/>
              <a:t>SECTION TITLE GOES HERE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xmlns="" id="{EDC83FB3-E207-9B44-BFC0-B8DB84A90B2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5" y="2036291"/>
            <a:ext cx="8236129" cy="2072872"/>
          </a:xfrm>
          <a:prstGeom prst="rect">
            <a:avLst/>
          </a:prstGeom>
        </p:spPr>
        <p:txBody>
          <a:bodyPr lIns="0"/>
          <a:lstStyle>
            <a:lvl1pP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1pPr>
            <a:lvl2pPr marL="86398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2pPr>
            <a:lvl3pPr marL="237594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3pPr>
            <a:lvl4pPr marL="356391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4pPr>
            <a:lvl5pPr marL="478788" indent="-122397">
              <a:buClr>
                <a:srgbClr val="EAAB00"/>
              </a:buClr>
              <a:defRPr sz="1200" b="0" i="0">
                <a:solidFill>
                  <a:srgbClr val="555555"/>
                </a:solidFill>
                <a:latin typeface="Sun Life Sans" panose="02000503000000020004" pitchFamily="2" charset="77"/>
              </a:defRPr>
            </a:lvl5pPr>
          </a:lstStyle>
          <a:p>
            <a:pPr lvl="0"/>
            <a:r>
              <a:rPr lang="en-CA"/>
              <a:t>Add text here</a:t>
            </a:r>
          </a:p>
          <a:p>
            <a:pPr lvl="1"/>
            <a:r>
              <a:rPr lang="en-CA"/>
              <a:t>bullet level 1</a:t>
            </a:r>
          </a:p>
          <a:p>
            <a:pPr lvl="2"/>
            <a:r>
              <a:rPr lang="en-CA"/>
              <a:t>bullet level 2</a:t>
            </a:r>
          </a:p>
          <a:p>
            <a:pPr lvl="3"/>
            <a:r>
              <a:rPr lang="en-CA"/>
              <a:t>bullet level 3</a:t>
            </a:r>
          </a:p>
          <a:p>
            <a:pPr lvl="4"/>
            <a:r>
              <a:rPr lang="en-CA"/>
              <a:t>bullet level 4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xmlns="" id="{5A2D89F3-1B14-0245-894F-1187394EA4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935" y="1075639"/>
            <a:ext cx="8236129" cy="398463"/>
          </a:xfrm>
          <a:prstGeom prst="rect">
            <a:avLst/>
          </a:prstGeom>
        </p:spPr>
        <p:txBody>
          <a:bodyPr lIns="0" anchor="ctr"/>
          <a:lstStyle>
            <a:lvl1pPr>
              <a:spcBef>
                <a:spcPts val="0"/>
              </a:spcBef>
              <a:defRPr sz="1700" b="0" i="0" baseline="0">
                <a:latin typeface="Sun Life Sans" panose="02000503000000020004" pitchFamily="2" charset="77"/>
              </a:defRPr>
            </a:lvl1pPr>
          </a:lstStyle>
          <a:p>
            <a:pPr lvl="0"/>
            <a:r>
              <a:rPr lang="en-CA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16265380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70D9FA3-C779-43BB-BD14-69FF47570FD2}"/>
              </a:ext>
            </a:extLst>
          </p:cNvPr>
          <p:cNvSpPr/>
          <p:nvPr userDrawn="1"/>
        </p:nvSpPr>
        <p:spPr>
          <a:xfrm>
            <a:off x="-2" y="0"/>
            <a:ext cx="9144002" cy="5143500"/>
          </a:xfrm>
          <a:prstGeom prst="rect">
            <a:avLst/>
          </a:prstGeom>
          <a:gradFill>
            <a:gsLst>
              <a:gs pos="51000">
                <a:schemeClr val="bg1"/>
              </a:gs>
              <a:gs pos="100000">
                <a:srgbClr val="B3B2B1"/>
              </a:gs>
            </a:gsLst>
            <a:lin ang="12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22E62C0-A421-432D-B7BF-796471579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4" t="5781"/>
          <a:stretch/>
        </p:blipFill>
        <p:spPr>
          <a:xfrm>
            <a:off x="0" y="0"/>
            <a:ext cx="2548614" cy="2767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D6CB1A6-DC34-4CBC-975A-7A38A910B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r="17217"/>
          <a:stretch/>
        </p:blipFill>
        <p:spPr>
          <a:xfrm>
            <a:off x="-1" y="-58246"/>
            <a:ext cx="9144001" cy="1703089"/>
          </a:xfrm>
          <a:prstGeom prst="rect">
            <a:avLst/>
          </a:prstGeom>
        </p:spPr>
      </p:pic>
      <p:sp>
        <p:nvSpPr>
          <p:cNvPr id="20" name="Title 38">
            <a:extLst>
              <a:ext uri="{FF2B5EF4-FFF2-40B4-BE49-F238E27FC236}">
                <a16:creationId xmlns:a16="http://schemas.microsoft.com/office/drawing/2014/main" xmlns="" id="{DB3E7E9B-191A-41B6-BA88-75EBD5C3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3536"/>
            <a:ext cx="8229600" cy="411480"/>
          </a:xfrm>
        </p:spPr>
        <p:txBody>
          <a:bodyPr anchor="ctr" anchorCtr="0">
            <a:noAutofit/>
          </a:bodyPr>
          <a:lstStyle>
            <a:lvl1pPr>
              <a:defRPr sz="2400">
                <a:solidFill>
                  <a:srgbClr val="00299B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xmlns="" id="{739F9621-3485-47A9-BA36-DD7E62F11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55679"/>
            <a:ext cx="8229600" cy="274320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76FF8E-14DA-4B8F-B6FE-6E2ECE6C20D3}"/>
              </a:ext>
            </a:extLst>
          </p:cNvPr>
          <p:cNvSpPr/>
          <p:nvPr/>
        </p:nvSpPr>
        <p:spPr>
          <a:xfrm>
            <a:off x="1" y="4903887"/>
            <a:ext cx="9143999" cy="239614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358B96A-26D9-4871-82F6-FC92CC14275A}"/>
              </a:ext>
            </a:extLst>
          </p:cNvPr>
          <p:cNvSpPr/>
          <p:nvPr/>
        </p:nvSpPr>
        <p:spPr>
          <a:xfrm>
            <a:off x="7670800" y="4903887"/>
            <a:ext cx="1473200" cy="239614"/>
          </a:xfrm>
          <a:prstGeom prst="rect">
            <a:avLst/>
          </a:prstGeom>
          <a:solidFill>
            <a:srgbClr val="F5802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9E7098-62AD-45EF-A79E-2DEEAFEAC6BD}"/>
              </a:ext>
            </a:extLst>
          </p:cNvPr>
          <p:cNvSpPr txBox="1"/>
          <p:nvPr userDrawn="1"/>
        </p:nvSpPr>
        <p:spPr>
          <a:xfrm>
            <a:off x="-1" y="4942901"/>
            <a:ext cx="2784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spc="450">
                <a:solidFill>
                  <a:schemeClr val="bg1"/>
                </a:solidFill>
                <a:latin typeface="+mn-lt"/>
                <a:ea typeface="Roboto Light" charset="0"/>
                <a:cs typeface="Roboto Light" charset="0"/>
              </a:rPr>
              <a:t>© XCEEDANCE 2019</a:t>
            </a:r>
          </a:p>
        </p:txBody>
      </p:sp>
      <p:sp>
        <p:nvSpPr>
          <p:cNvPr id="18" name="Slide Number Placeholder 25">
            <a:extLst>
              <a:ext uri="{FF2B5EF4-FFF2-40B4-BE49-F238E27FC236}">
                <a16:creationId xmlns:a16="http://schemas.microsoft.com/office/drawing/2014/main" xmlns="" id="{30684F5F-7187-43A1-AA64-92BE593A7351}"/>
              </a:ext>
            </a:extLst>
          </p:cNvPr>
          <p:cNvSpPr txBox="1">
            <a:spLocks/>
          </p:cNvSpPr>
          <p:nvPr userDrawn="1"/>
        </p:nvSpPr>
        <p:spPr>
          <a:xfrm>
            <a:off x="7691120" y="4931361"/>
            <a:ext cx="1034190" cy="18466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3F6F5F-B988-414C-8BE9-4577E096F18D}" type="slidenum">
              <a:rPr lang="en-US" sz="750" smtClean="0">
                <a:latin typeface="+mn-lt"/>
                <a:ea typeface="Roboto Medium" panose="02000000000000000000" pitchFamily="2" charset="0"/>
                <a:cs typeface="Roboto Medium" panose="02000000000000000000" pitchFamily="2" charset="0"/>
              </a:rPr>
              <a:pPr/>
              <a:t>‹#›</a:t>
            </a:fld>
            <a:endParaRPr lang="en-US" sz="750">
              <a:latin typeface="+mn-lt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F0B494-28AE-404F-AA25-87EDE7B125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2708" y="4944825"/>
            <a:ext cx="283250" cy="1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04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 de contenu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7428E2-B08C-E245-85CE-72E0F9DD9B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0775" y="0"/>
            <a:ext cx="1438652" cy="51435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AA3DBFE4-11EE-C945-BCC4-8D97A496F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7577" y="4781544"/>
            <a:ext cx="432285" cy="208841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75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5F01242-8E52-8D4A-9DA8-8DC8609F63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69" y="63627"/>
            <a:ext cx="6885797" cy="391975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2100">
                <a:latin typeface="Sun Life Sans Regular" panose="02000503000000020004" pitchFamily="2" charset="77"/>
              </a:defRPr>
            </a:lvl1pPr>
          </a:lstStyle>
          <a:p>
            <a:r>
              <a:rPr lang="en-CA"/>
              <a:t>Titre</a:t>
            </a:r>
            <a:endParaRPr lang="en-US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xmlns="" id="{BB40D63C-80E9-5349-9B9D-4C23F3C0159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936" y="760615"/>
            <a:ext cx="7793954" cy="373823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86398" indent="-122397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237594" indent="-122397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356391" indent="-122397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478788" indent="-122397">
              <a:buClr>
                <a:srgbClr val="FEBE10"/>
              </a:buClr>
              <a:defRPr sz="12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err="1"/>
              <a:t>Ajoutez</a:t>
            </a:r>
            <a:r>
              <a:rPr lang="en-CA"/>
              <a:t> du </a:t>
            </a:r>
            <a:r>
              <a:rPr lang="en-CA" err="1"/>
              <a:t>texte</a:t>
            </a:r>
            <a:r>
              <a:rPr lang="en-CA"/>
              <a:t> </a:t>
            </a:r>
            <a:r>
              <a:rPr lang="en-CA" err="1"/>
              <a:t>ici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1A4B828-0676-9945-8E79-9531005815D7}"/>
              </a:ext>
            </a:extLst>
          </p:cNvPr>
          <p:cNvSpPr txBox="1"/>
          <p:nvPr userDrawn="1"/>
        </p:nvSpPr>
        <p:spPr>
          <a:xfrm>
            <a:off x="450668" y="4789518"/>
            <a:ext cx="1036938" cy="208840"/>
          </a:xfrm>
          <a:prstGeom prst="rect">
            <a:avLst/>
          </a:prstGeom>
          <a:noFill/>
        </p:spPr>
        <p:txBody>
          <a:bodyPr wrap="square" lIns="0" rIns="72000" bIns="4680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50" b="0" i="0" spc="300" baseline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750" b="0" i="0" spc="300" baseline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</p:spTree>
    <p:extLst>
      <p:ext uri="{BB962C8B-B14F-4D97-AF65-F5344CB8AC3E}">
        <p14:creationId xmlns:p14="http://schemas.microsoft.com/office/powerpoint/2010/main" val="264571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62D5073-D63B-994C-A7BE-16391E1006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431143" y="0"/>
            <a:ext cx="7712857" cy="5143500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xmlns="" id="{9593A553-9E16-B344-BF1A-23CC01291F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672758" cy="4173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2976855-2E03-B945-AE74-D70A33B4D3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141" y="4080611"/>
            <a:ext cx="1620574" cy="6525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6DA900A9-128B-5944-8125-D9479B604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612" y="772709"/>
            <a:ext cx="4179902" cy="980063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6" name="Content Placeholder 24">
            <a:extLst>
              <a:ext uri="{FF2B5EF4-FFF2-40B4-BE49-F238E27FC236}">
                <a16:creationId xmlns:a16="http://schemas.microsoft.com/office/drawing/2014/main" xmlns="" id="{D4A0A754-EE3E-754C-A1C1-75D05F57BEA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2654" y="2934527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</p:spTree>
    <p:extLst>
      <p:ext uri="{BB962C8B-B14F-4D97-AF65-F5344CB8AC3E}">
        <p14:creationId xmlns:p14="http://schemas.microsoft.com/office/powerpoint/2010/main" val="131282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10D366-E53B-4043-B56F-2258575135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8455" y="0"/>
            <a:ext cx="7705545" cy="51434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98BAD16C-B435-A841-A136-545A1564CF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099" y="802684"/>
            <a:ext cx="3901605" cy="1519097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0"/>
              </a:spcBef>
              <a:defRPr sz="36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6" name="Content Placeholder 24">
            <a:extLst>
              <a:ext uri="{FF2B5EF4-FFF2-40B4-BE49-F238E27FC236}">
                <a16:creationId xmlns:a16="http://schemas.microsoft.com/office/drawing/2014/main" xmlns="" id="{7E3E34D8-8DA3-7047-84F5-6CF80725683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4141" y="2585430"/>
            <a:ext cx="175577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9E2146-2B15-3948-A784-EF7CBDD085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2754" y="-1"/>
            <a:ext cx="4441246" cy="4199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040682D-5515-BB4C-8ADC-F0BB06FD4B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141" y="4080611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2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standing in a room&#10;&#10;Description automatically generated">
            <a:extLst>
              <a:ext uri="{FF2B5EF4-FFF2-40B4-BE49-F238E27FC236}">
                <a16:creationId xmlns:a16="http://schemas.microsoft.com/office/drawing/2014/main" xmlns="" id="{1FB3AFC0-1280-C04C-9B44-F0F4E082EA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0"/>
          <a:stretch/>
        </p:blipFill>
        <p:spPr>
          <a:xfrm flipH="1">
            <a:off x="0" y="-276"/>
            <a:ext cx="7867651" cy="51571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A462FFD-6A48-D944-A2BA-6FDDB7333FF5}"/>
              </a:ext>
            </a:extLst>
          </p:cNvPr>
          <p:cNvGrpSpPr/>
          <p:nvPr userDrawn="1"/>
        </p:nvGrpSpPr>
        <p:grpSpPr>
          <a:xfrm>
            <a:off x="3323771" y="-6349"/>
            <a:ext cx="5803900" cy="5149849"/>
            <a:chOff x="3323771" y="-6349"/>
            <a:chExt cx="5803900" cy="5149849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6D981474-3658-D547-941F-6D140286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-6349"/>
              <a:ext cx="5803900" cy="51498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960DFB1B-7D5B-3E42-8117-F0A3948DA3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6350"/>
              <a:ext cx="508000" cy="5130800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28F657E2-3296-EA49-B497-452B64D17B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392" y="4142652"/>
            <a:ext cx="1620574" cy="6525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69F3CFF-FD93-9444-BB3C-961DB29237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1723" y="1050537"/>
            <a:ext cx="4620305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xmlns="" id="{1B13C15D-9234-DB45-A053-7A659F68D3D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91723" y="2678655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</p:spTree>
    <p:extLst>
      <p:ext uri="{BB962C8B-B14F-4D97-AF65-F5344CB8AC3E}">
        <p14:creationId xmlns:p14="http://schemas.microsoft.com/office/powerpoint/2010/main" val="2555163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FDD199D-B82A-BF4C-8A0C-CEA8E2CDB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9"/>
          <a:stretch/>
        </p:blipFill>
        <p:spPr>
          <a:xfrm>
            <a:off x="16328" y="0"/>
            <a:ext cx="3797981" cy="51519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A462FFD-6A48-D944-A2BA-6FDDB7333FF5}"/>
              </a:ext>
            </a:extLst>
          </p:cNvPr>
          <p:cNvGrpSpPr/>
          <p:nvPr userDrawn="1"/>
        </p:nvGrpSpPr>
        <p:grpSpPr>
          <a:xfrm>
            <a:off x="3323771" y="-6349"/>
            <a:ext cx="5803900" cy="5149849"/>
            <a:chOff x="3323771" y="-6349"/>
            <a:chExt cx="5803900" cy="5149849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6D981474-3658-D547-941F-6D140286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-6349"/>
              <a:ext cx="5803900" cy="51498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960DFB1B-7D5B-3E42-8117-F0A3948DA3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6350"/>
              <a:ext cx="508000" cy="5130800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69F3CFF-FD93-9444-BB3C-961DB29237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1723" y="1050537"/>
            <a:ext cx="4620305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xmlns="" id="{1B13C15D-9234-DB45-A053-7A659F68D3D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91723" y="2678655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17F2AC1-39E3-F849-BA5F-63D34100C2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392" y="4142652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2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922CB44-24D9-F54B-94F1-807E72B0B5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4923906" cy="51434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A462FFD-6A48-D944-A2BA-6FDDB7333FF5}"/>
              </a:ext>
            </a:extLst>
          </p:cNvPr>
          <p:cNvGrpSpPr/>
          <p:nvPr userDrawn="1"/>
        </p:nvGrpSpPr>
        <p:grpSpPr>
          <a:xfrm>
            <a:off x="3323771" y="-6349"/>
            <a:ext cx="5803900" cy="5149849"/>
            <a:chOff x="3323771" y="-6349"/>
            <a:chExt cx="5803900" cy="5149849"/>
          </a:xfrm>
        </p:grpSpPr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6D981474-3658-D547-941F-6D140286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-6349"/>
              <a:ext cx="5803900" cy="51498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960DFB1B-7D5B-3E42-8117-F0A3948DA3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323771" y="6350"/>
              <a:ext cx="508000" cy="5130800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6F0766E-A5DE-EB4D-A287-2E1998064E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1723" y="1050537"/>
            <a:ext cx="4620305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xmlns="" id="{A71FF69E-65FE-7548-80B8-C331719D5F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91723" y="2678655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75DCB7C-9B41-854F-9BF1-25269D3DD9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392" y="4142652"/>
            <a:ext cx="1620574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6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age de couverture -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25AAB5E-9F62-304C-83D1-F56200F4CD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671" y="0"/>
            <a:ext cx="4834329" cy="5143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CAE25089-0EC2-E048-BC50-A968BF9EC7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03A26B0F-4E7D-9D42-9C74-EFF2B4F6A77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2437" y="1551280"/>
            <a:ext cx="5046842" cy="101777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3600" b="0" i="0" spc="50" baseline="0">
                <a:solidFill>
                  <a:srgbClr val="003946"/>
                </a:solidFill>
                <a:latin typeface="Sun Life Sans Light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Titre de la</a:t>
            </a:r>
            <a:br>
              <a:rPr lang="en-CA"/>
            </a:br>
            <a:r>
              <a:rPr lang="en-CA" err="1"/>
              <a:t>présentation</a:t>
            </a:r>
            <a:endParaRPr lang="en-US"/>
          </a:p>
        </p:txBody>
      </p:sp>
      <p:sp>
        <p:nvSpPr>
          <p:cNvPr id="10" name="Content Placeholder 24">
            <a:extLst>
              <a:ext uri="{FF2B5EF4-FFF2-40B4-BE49-F238E27FC236}">
                <a16:creationId xmlns:a16="http://schemas.microsoft.com/office/drawing/2014/main" xmlns="" id="{05AFDFBE-DB17-D74C-A45B-241C227F21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2437" y="2905039"/>
            <a:ext cx="1647825" cy="2783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Sun Life Sans Regular" panose="02000503000000020004" pitchFamily="2" charset="77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CA" err="1"/>
              <a:t>Mois</a:t>
            </a:r>
            <a:r>
              <a:rPr lang="en-CA"/>
              <a:t>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28F657E2-3296-EA49-B497-452B64D17B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06" y="4142652"/>
            <a:ext cx="1620574" cy="6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B9C8F77-A446-AD41-913D-AF5BAA79C3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811" y="6350"/>
            <a:ext cx="508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3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EDD75003-26F0-2C47-9C65-918FBB62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017059" cy="27384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 b="1">
                <a:solidFill>
                  <a:srgbClr val="003946"/>
                </a:solidFill>
                <a:latin typeface="Sun Life Sans Bold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125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1" r:id="rId2"/>
    <p:sldLayoutId id="2147483725" r:id="rId3"/>
    <p:sldLayoutId id="2147483714" r:id="rId4"/>
    <p:sldLayoutId id="2147483721" r:id="rId5"/>
    <p:sldLayoutId id="2147483717" r:id="rId6"/>
    <p:sldLayoutId id="2147483728" r:id="rId7"/>
    <p:sldLayoutId id="2147483727" r:id="rId8"/>
    <p:sldLayoutId id="2147483699" r:id="rId9"/>
    <p:sldLayoutId id="2147483702" r:id="rId10"/>
    <p:sldLayoutId id="2147483706" r:id="rId11"/>
    <p:sldLayoutId id="2147483692" r:id="rId12"/>
    <p:sldLayoutId id="2147483680" r:id="rId13"/>
    <p:sldLayoutId id="2147483686" r:id="rId14"/>
    <p:sldLayoutId id="2147483690" r:id="rId15"/>
    <p:sldLayoutId id="2147483689" r:id="rId16"/>
    <p:sldLayoutId id="2147483704" r:id="rId17"/>
    <p:sldLayoutId id="2147483698" r:id="rId18"/>
    <p:sldLayoutId id="2147483696" r:id="rId19"/>
    <p:sldLayoutId id="2147483697" r:id="rId20"/>
    <p:sldLayoutId id="2147483710" r:id="rId21"/>
    <p:sldLayoutId id="2147483718" r:id="rId22"/>
    <p:sldLayoutId id="2147483719" r:id="rId23"/>
    <p:sldLayoutId id="2147483722" r:id="rId24"/>
    <p:sldLayoutId id="2147483709" r:id="rId25"/>
    <p:sldLayoutId id="2147483712" r:id="rId26"/>
    <p:sldLayoutId id="2147483682" r:id="rId27"/>
    <p:sldLayoutId id="2147483713" r:id="rId28"/>
    <p:sldLayoutId id="2147483724" r:id="rId29"/>
    <p:sldLayoutId id="2147483723" r:id="rId30"/>
    <p:sldLayoutId id="2147483708" r:id="rId31"/>
    <p:sldLayoutId id="2147483700" r:id="rId32"/>
    <p:sldLayoutId id="2147483684" r:id="rId33"/>
    <p:sldLayoutId id="2147483711" r:id="rId34"/>
    <p:sldLayoutId id="2147483691" r:id="rId35"/>
    <p:sldLayoutId id="2147483730" r:id="rId36"/>
    <p:sldLayoutId id="2147483731" r:id="rId37"/>
    <p:sldLayoutId id="2147483732" r:id="rId3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03946"/>
          </a:solidFill>
          <a:latin typeface="Calibri"/>
          <a:ea typeface="+mj-ea"/>
          <a:cs typeface="Calibri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003946"/>
          </a:solidFill>
          <a:latin typeface="Calibri"/>
          <a:ea typeface="+mn-ea"/>
          <a:cs typeface="Calibri"/>
        </a:defRPr>
      </a:lvl1pPr>
      <a:lvl2pPr marL="271463" indent="-271463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2pPr>
      <a:lvl3pPr marL="449263" indent="-177800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3pPr>
      <a:lvl4pPr marL="627063" indent="-177800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4pPr>
      <a:lvl5pPr marL="804863" indent="-177800" algn="l" defTabSz="457200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400" kern="1200">
          <a:solidFill>
            <a:srgbClr val="003946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0.jpg"/><Relationship Id="rId5" Type="http://schemas.openxmlformats.org/officeDocument/2006/relationships/image" Target="../media/image56.png"/><Relationship Id="rId4" Type="http://schemas.openxmlformats.org/officeDocument/2006/relationships/image" Target="../media/image5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2.png"/><Relationship Id="rId5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5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2D799CE-C7CF-E045-BBE3-C8AC0CFBF9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476" y="1000030"/>
            <a:ext cx="5961341" cy="817754"/>
          </a:xfrm>
        </p:spPr>
        <p:txBody>
          <a:bodyPr/>
          <a:lstStyle/>
          <a:p>
            <a:r>
              <a:rPr lang="en-US" sz="4800" b="1" u="sng" dirty="0"/>
              <a:t>Open AI </a:t>
            </a:r>
            <a:r>
              <a:rPr lang="en-US" sz="4800" b="1" u="sng" dirty="0" err="1" smtClean="0"/>
              <a:t>Hackathon</a:t>
            </a:r>
            <a:endParaRPr lang="en-US" sz="48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254CD6-D98D-AA7E-49D0-3A49D11FCB46}"/>
              </a:ext>
            </a:extLst>
          </p:cNvPr>
          <p:cNvSpPr txBox="1"/>
          <p:nvPr/>
        </p:nvSpPr>
        <p:spPr>
          <a:xfrm>
            <a:off x="-993933" y="3358396"/>
            <a:ext cx="7550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Sun Life Sans Light" panose="02000503000000020004"/>
              </a:rPr>
              <a:t>Mentor :- Akash Deep </a:t>
            </a:r>
            <a:r>
              <a:rPr lang="en-US" sz="1200" b="1" dirty="0" err="1" smtClean="0">
                <a:latin typeface="Sun Life Sans Light" panose="02000503000000020004"/>
              </a:rPr>
              <a:t>Saxena</a:t>
            </a:r>
            <a:endParaRPr lang="en-US" sz="1200" b="1" dirty="0" smtClean="0">
              <a:latin typeface="Sun Life Sans Light" panose="02000503000000020004"/>
            </a:endParaRPr>
          </a:p>
          <a:p>
            <a:pPr algn="ctr"/>
            <a:r>
              <a:rPr lang="en-US" sz="1200" b="1" dirty="0" smtClean="0">
                <a:latin typeface="Sun Life Sans Light" panose="02000503000000020004"/>
              </a:rPr>
              <a:t>Harsh </a:t>
            </a:r>
            <a:r>
              <a:rPr lang="en-US" sz="1200" b="1" dirty="0" err="1" smtClean="0">
                <a:latin typeface="Sun Life Sans Light" panose="02000503000000020004"/>
              </a:rPr>
              <a:t>Rai</a:t>
            </a:r>
            <a:r>
              <a:rPr lang="en-US" sz="1200" b="1" dirty="0" smtClean="0">
                <a:latin typeface="Sun Life Sans Light" panose="02000503000000020004"/>
              </a:rPr>
              <a:t> :: </a:t>
            </a:r>
            <a:r>
              <a:rPr lang="en-US" sz="1200" b="1" dirty="0" err="1" smtClean="0">
                <a:latin typeface="Sun Life Sans Light" panose="02000503000000020004"/>
              </a:rPr>
              <a:t>Anmol</a:t>
            </a:r>
            <a:r>
              <a:rPr lang="en-US" sz="1200" b="1" dirty="0" smtClean="0">
                <a:latin typeface="Sun Life Sans Light" panose="02000503000000020004"/>
              </a:rPr>
              <a:t> </a:t>
            </a:r>
            <a:r>
              <a:rPr lang="en-US" sz="1200" b="1" dirty="0">
                <a:latin typeface="Sun Life Sans Light" panose="02000503000000020004"/>
              </a:rPr>
              <a:t>Chopra :: </a:t>
            </a:r>
            <a:r>
              <a:rPr lang="en-US" sz="1200" b="1" dirty="0" err="1">
                <a:latin typeface="Sun Life Sans Light" panose="02000503000000020004"/>
              </a:rPr>
              <a:t>Vaishnavi</a:t>
            </a:r>
            <a:r>
              <a:rPr lang="en-US" sz="1200" b="1" dirty="0">
                <a:latin typeface="Sun Life Sans Light" panose="02000503000000020004"/>
              </a:rPr>
              <a:t> </a:t>
            </a:r>
            <a:r>
              <a:rPr lang="en-US" sz="1200" b="1" dirty="0" smtClean="0">
                <a:latin typeface="Sun Life Sans Light" panose="02000503000000020004"/>
              </a:rPr>
              <a:t>Singh :: </a:t>
            </a:r>
            <a:r>
              <a:rPr lang="en-US" sz="1200" b="1" dirty="0" smtClean="0">
                <a:latin typeface="Sun Life Sans Light" panose="02000503000000020004"/>
              </a:rPr>
              <a:t>Bharat </a:t>
            </a:r>
            <a:r>
              <a:rPr lang="en-US" sz="1200" b="1" dirty="0" err="1" smtClean="0">
                <a:latin typeface="Sun Life Sans Light" panose="02000503000000020004"/>
              </a:rPr>
              <a:t>Shakya</a:t>
            </a:r>
            <a:endParaRPr lang="en-US" sz="1200" b="1" dirty="0">
              <a:latin typeface="Sun Life Sans Light" panose="020005030000000200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56196" y="3820061"/>
            <a:ext cx="22027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Sun Life Sans Light" panose="02000503000000020004"/>
              </a:rPr>
              <a:t>Team</a:t>
            </a:r>
          </a:p>
          <a:p>
            <a:r>
              <a:rPr lang="en-US" sz="2400" b="1" dirty="0" smtClean="0">
                <a:latin typeface="Sun Life Sans Light" panose="02000503000000020004"/>
              </a:rPr>
              <a:t>“SENORITA</a:t>
            </a:r>
            <a:r>
              <a:rPr lang="en-US" sz="2400" b="1" dirty="0">
                <a:latin typeface="Sun Life Sans Light" panose="02000503000000020004"/>
              </a:rPr>
              <a:t>”</a:t>
            </a:r>
            <a:endParaRPr lang="en-US" sz="2400" b="1" dirty="0">
              <a:latin typeface="Sun Life Sans Light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42579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E0682E-7F93-207A-A8B7-A5ACEBDF9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991567-3E84-B263-50D2-3645800898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8000" b="1" i="1" dirty="0">
                <a:latin typeface="Sun Life Sans Light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2217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28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411E82F-E79B-825F-C601-5535A010FB63}"/>
              </a:ext>
            </a:extLst>
          </p:cNvPr>
          <p:cNvSpPr/>
          <p:nvPr/>
        </p:nvSpPr>
        <p:spPr>
          <a:xfrm>
            <a:off x="0" y="-424"/>
            <a:ext cx="9144000" cy="357118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685783"/>
            <a:endParaRPr lang="en-US" sz="135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E484461-FC1C-927D-5C5B-74E8B46B1617}"/>
              </a:ext>
            </a:extLst>
          </p:cNvPr>
          <p:cNvSpPr txBox="1"/>
          <p:nvPr/>
        </p:nvSpPr>
        <p:spPr>
          <a:xfrm>
            <a:off x="0" y="-52698"/>
            <a:ext cx="905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Problem Statement :- Use Open AI to create Shell Script from Natural Language.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9764" y="4781546"/>
            <a:ext cx="4630049" cy="216813"/>
          </a:xfrm>
        </p:spPr>
        <p:txBody>
          <a:bodyPr/>
          <a:lstStyle/>
          <a:p>
            <a:r>
              <a:rPr lang="en-IN" dirty="0" smtClean="0"/>
              <a:t>Problem Statement</a:t>
            </a:r>
            <a:endParaRPr lang="en-IN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65805" y="4781546"/>
            <a:ext cx="742969" cy="208840"/>
          </a:xfrm>
        </p:spPr>
        <p:txBody>
          <a:bodyPr/>
          <a:lstStyle/>
          <a:p>
            <a:r>
              <a:rPr lang="en-IN" dirty="0"/>
              <a:t>2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453935" y="1555965"/>
            <a:ext cx="8236129" cy="310453"/>
          </a:xfrm>
        </p:spPr>
        <p:txBody>
          <a:bodyPr/>
          <a:lstStyle/>
          <a:p>
            <a:r>
              <a:rPr lang="en-IN" b="1" dirty="0"/>
              <a:t>Objective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4"/>
          </p:nvPr>
        </p:nvSpPr>
        <p:spPr>
          <a:xfrm>
            <a:off x="672644" y="1862484"/>
            <a:ext cx="8236129" cy="778007"/>
          </a:xfrm>
        </p:spPr>
        <p:txBody>
          <a:bodyPr/>
          <a:lstStyle/>
          <a:p>
            <a:r>
              <a:rPr lang="en-US" dirty="0"/>
              <a:t>Fetch and import Project from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Create a windows </a:t>
            </a:r>
            <a:r>
              <a:rPr lang="en-US" dirty="0" err="1"/>
              <a:t>cmd</a:t>
            </a:r>
            <a:r>
              <a:rPr lang="en-US" dirty="0"/>
              <a:t> utility to accept list of instruction in text file as input</a:t>
            </a:r>
          </a:p>
          <a:p>
            <a:r>
              <a:rPr lang="en-US" dirty="0"/>
              <a:t>Use Open AI to generate a Power Shell Script based on the instruction in the text file .</a:t>
            </a:r>
          </a:p>
          <a:p>
            <a:endParaRPr lang="en-IN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5" y="862242"/>
            <a:ext cx="8236129" cy="398463"/>
          </a:xfrm>
        </p:spPr>
        <p:txBody>
          <a:bodyPr/>
          <a:lstStyle/>
          <a:p>
            <a:r>
              <a:rPr lang="en-IN" b="1" dirty="0" smtClean="0"/>
              <a:t>Challenge Details</a:t>
            </a:r>
            <a:endParaRPr lang="en-IN" b="1" dirty="0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453935" y="2664484"/>
            <a:ext cx="8236129" cy="310453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500" b="0" i="0" kern="1200">
                <a:solidFill>
                  <a:srgbClr val="EAAB00"/>
                </a:solidFill>
                <a:latin typeface="Sun Life Sans Medium" panose="02000503000000020004" pitchFamily="2" charset="77"/>
                <a:ea typeface="+mn-ea"/>
                <a:cs typeface="Calibri"/>
              </a:defRPr>
            </a:lvl1pPr>
            <a:lvl2pPr marL="271463" indent="-271463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2pPr>
            <a:lvl3pPr marL="4492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3pPr>
            <a:lvl4pPr marL="6270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4pPr>
            <a:lvl5pPr marL="8048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Expected </a:t>
            </a:r>
            <a:r>
              <a:rPr lang="en-IN" b="1" dirty="0" smtClean="0"/>
              <a:t>Output</a:t>
            </a:r>
          </a:p>
          <a:p>
            <a:endParaRPr lang="en-IN" b="1" dirty="0"/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53935" y="3573474"/>
            <a:ext cx="8236129" cy="310453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500" b="0" i="0" kern="1200">
                <a:solidFill>
                  <a:srgbClr val="EAAB00"/>
                </a:solidFill>
                <a:latin typeface="Sun Life Sans Medium" panose="02000503000000020004" pitchFamily="2" charset="77"/>
                <a:ea typeface="+mn-ea"/>
                <a:cs typeface="Calibri"/>
              </a:defRPr>
            </a:lvl1pPr>
            <a:lvl2pPr marL="271463" indent="-271463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2pPr>
            <a:lvl3pPr marL="4492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3pPr>
            <a:lvl4pPr marL="6270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4pPr>
            <a:lvl5pPr marL="804863" indent="-177800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400" kern="1200">
                <a:solidFill>
                  <a:srgbClr val="003946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Criteria</a:t>
            </a:r>
          </a:p>
          <a:p>
            <a:endParaRPr lang="en-IN" b="1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672644" y="3001668"/>
            <a:ext cx="8236129" cy="549978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1pPr>
            <a:lvl2pPr marL="86398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2pPr>
            <a:lvl3pPr marL="237594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3pPr>
            <a:lvl4pPr marL="356391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4pPr>
            <a:lvl5pPr marL="478788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free Power Shell script.</a:t>
            </a:r>
          </a:p>
          <a:p>
            <a:r>
              <a:rPr lang="en-US" dirty="0"/>
              <a:t>Open AI Prompt and Settings</a:t>
            </a: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672645" y="3900844"/>
            <a:ext cx="8236129" cy="549978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1pPr>
            <a:lvl2pPr marL="86398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2pPr>
            <a:lvl3pPr marL="237594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3pPr>
            <a:lvl4pPr marL="356391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4pPr>
            <a:lvl5pPr marL="478788" indent="-122397" algn="l" defTabSz="457200" rtl="0" eaLnBrk="1" latinLnBrk="0" hangingPunct="1">
              <a:spcBef>
                <a:spcPct val="20000"/>
              </a:spcBef>
              <a:buClr>
                <a:srgbClr val="EAAB00"/>
              </a:buClr>
              <a:buFont typeface="Arial"/>
              <a:buChar char="•"/>
              <a:tabLst/>
              <a:defRPr sz="1200" b="0" i="0" kern="1200">
                <a:solidFill>
                  <a:srgbClr val="555555"/>
                </a:solidFill>
                <a:latin typeface="Sun Life Sans" panose="02000503000000020004" pitchFamily="2" charset="77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Quality of code </a:t>
            </a:r>
            <a:r>
              <a:rPr lang="en-US" dirty="0" err="1"/>
              <a:t>struture</a:t>
            </a:r>
            <a:endParaRPr lang="en-US" dirty="0"/>
          </a:p>
          <a:p>
            <a:r>
              <a:rPr lang="en-US" dirty="0"/>
              <a:t>Creativity in Open AI Prompt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7892" y="1501192"/>
            <a:ext cx="534554" cy="4677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26" y="3537737"/>
            <a:ext cx="913085" cy="9130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15" y="481034"/>
            <a:ext cx="785716" cy="7857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74" y="2051167"/>
            <a:ext cx="2383588" cy="5865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7892" y="2853120"/>
            <a:ext cx="534554" cy="4677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26" y="3537738"/>
            <a:ext cx="913085" cy="9130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7892" y="2853121"/>
            <a:ext cx="534554" cy="4677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7892" y="1501193"/>
            <a:ext cx="534554" cy="4677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74" y="2051168"/>
            <a:ext cx="2383588" cy="5865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26" y="3537739"/>
            <a:ext cx="913085" cy="9130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7892" y="2853122"/>
            <a:ext cx="534554" cy="4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8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Traditional Way of Execution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017701" y="1610967"/>
            <a:ext cx="8236129" cy="310453"/>
          </a:xfrm>
        </p:spPr>
        <p:txBody>
          <a:bodyPr/>
          <a:lstStyle/>
          <a:p>
            <a:r>
              <a:rPr lang="en-IN" dirty="0" smtClean="0"/>
              <a:t>Fetching Repository</a:t>
            </a:r>
            <a:r>
              <a:rPr lang="en-IN" dirty="0" smtClean="0">
                <a:sym typeface="Wingdings" panose="05000000000000000000" pitchFamily="2" charset="2"/>
              </a:rPr>
              <a:t>  Code  Bug Fixing  Generate Test Cases  Test  Deploy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5" y="622079"/>
            <a:ext cx="8236129" cy="398463"/>
          </a:xfrm>
        </p:spPr>
        <p:txBody>
          <a:bodyPr/>
          <a:lstStyle/>
          <a:p>
            <a:r>
              <a:rPr lang="en-IN" b="1" dirty="0"/>
              <a:t>Traditional Way of Execution!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57251" y="3018632"/>
            <a:ext cx="641559" cy="5613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3905" y="3790124"/>
            <a:ext cx="1276205" cy="684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871" y="3790124"/>
            <a:ext cx="1211660" cy="6810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3935" y="1976303"/>
            <a:ext cx="948603" cy="9486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6073" y="3827256"/>
            <a:ext cx="1380922" cy="668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484788" y="3880668"/>
            <a:ext cx="641559" cy="5613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890450" y="3894737"/>
            <a:ext cx="641559" cy="561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115754" y="3050479"/>
            <a:ext cx="641559" cy="5613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073" y="1976303"/>
            <a:ext cx="1286728" cy="9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How We Executed?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5" y="541067"/>
            <a:ext cx="8236129" cy="398463"/>
          </a:xfrm>
        </p:spPr>
        <p:txBody>
          <a:bodyPr/>
          <a:lstStyle/>
          <a:p>
            <a:r>
              <a:rPr lang="en-IN" b="1" dirty="0" smtClean="0"/>
              <a:t>How We Executed?</a:t>
            </a:r>
            <a:endParaRPr lang="en-IN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4" y="1530573"/>
            <a:ext cx="660136" cy="660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204" y="2428606"/>
            <a:ext cx="534554" cy="467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9" y="3224181"/>
            <a:ext cx="2383588" cy="5865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297" y="1616773"/>
            <a:ext cx="1648609" cy="16486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93692" y="2474488"/>
            <a:ext cx="534554" cy="4677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14" y="1421286"/>
            <a:ext cx="878710" cy="8787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19" y="2042168"/>
            <a:ext cx="911794" cy="7978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08" y="1860641"/>
            <a:ext cx="1296742" cy="12967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084" y="2042167"/>
            <a:ext cx="911794" cy="7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5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5</a:t>
            </a:fld>
            <a:endParaRPr lang="uk-UA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4" y="1088685"/>
            <a:ext cx="1499998" cy="630113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4" y="485119"/>
            <a:ext cx="8236129" cy="398463"/>
          </a:xfrm>
        </p:spPr>
        <p:txBody>
          <a:bodyPr/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80" y="783578"/>
            <a:ext cx="2266253" cy="6361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174" y="3007574"/>
            <a:ext cx="1087318" cy="708796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543" y="899741"/>
            <a:ext cx="2554490" cy="478694"/>
          </a:xfrm>
        </p:spPr>
      </p:pic>
      <p:sp>
        <p:nvSpPr>
          <p:cNvPr id="16" name="TextBox 15"/>
          <p:cNvSpPr txBox="1"/>
          <p:nvPr/>
        </p:nvSpPr>
        <p:spPr>
          <a:xfrm>
            <a:off x="688835" y="1785509"/>
            <a:ext cx="2335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latin typeface="Sun Life Sans" panose="02000503000000020004"/>
              </a:rPr>
              <a:t>Prompt</a:t>
            </a:r>
            <a:endParaRPr lang="en-IN" sz="1100" dirty="0">
              <a:latin typeface="Sun Life Sans" panose="020005030000000200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432" y="3919108"/>
            <a:ext cx="2335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latin typeface="Sun Life Sans" panose="02000503000000020004"/>
              </a:rPr>
              <a:t>Code Generated By Open AI</a:t>
            </a:r>
            <a:endParaRPr lang="en-IN" sz="1100" dirty="0">
              <a:latin typeface="Sun Life Sans" panose="020005030000000200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7869" y="3937449"/>
            <a:ext cx="2335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latin typeface="Sun Life Sans" panose="02000503000000020004"/>
              </a:rPr>
              <a:t>Compressed Archive</a:t>
            </a:r>
            <a:endParaRPr lang="en-IN" sz="1100" dirty="0">
              <a:latin typeface="Sun Life Sans" panose="02000503000000020004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32" y="2977480"/>
            <a:ext cx="1326590" cy="7852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24562" y="3937449"/>
            <a:ext cx="2335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latin typeface="Sun Life Sans" panose="02000503000000020004"/>
              </a:rPr>
              <a:t>File Removed</a:t>
            </a:r>
            <a:endParaRPr lang="en-IN" sz="1100" dirty="0">
              <a:latin typeface="Sun Life Sans" panose="020005030000000200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32548" y="1508533"/>
            <a:ext cx="2335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latin typeface="Sun Life Sans" panose="02000503000000020004"/>
              </a:rPr>
              <a:t>Log Generated</a:t>
            </a:r>
            <a:endParaRPr lang="en-IN" sz="1100" dirty="0">
              <a:latin typeface="Sun Life Sans" panose="020005030000000200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35278" y="3940954"/>
            <a:ext cx="2335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latin typeface="Sun Life Sans" panose="02000503000000020004"/>
              </a:rPr>
              <a:t>Utility</a:t>
            </a:r>
            <a:endParaRPr lang="en-IN" sz="1100" dirty="0">
              <a:latin typeface="Sun Life Sans" panose="020005030000000200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83" y="3213269"/>
            <a:ext cx="358485" cy="3136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4919" y="2312495"/>
            <a:ext cx="358485" cy="3136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48" y="2307051"/>
            <a:ext cx="358485" cy="313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39" y="3194337"/>
            <a:ext cx="358485" cy="31367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7869" y="2983012"/>
            <a:ext cx="1105473" cy="7087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5278" y="3132856"/>
            <a:ext cx="432981" cy="474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5546" y="2268249"/>
            <a:ext cx="358485" cy="313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74" y="3197953"/>
            <a:ext cx="358485" cy="31367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89962" y="1526766"/>
            <a:ext cx="2335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latin typeface="Sun Life Sans" panose="02000503000000020004"/>
              </a:rPr>
              <a:t>File Moved and Converted to CSV</a:t>
            </a:r>
            <a:endParaRPr lang="en-IN" sz="1100" dirty="0">
              <a:latin typeface="Sun Life Sans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5115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Configurations and Outputs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sz="1200" dirty="0" smtClean="0"/>
              <a:t>Model: text-davinci-003 </a:t>
            </a:r>
            <a:r>
              <a:rPr lang="en-IN" sz="1200" dirty="0" smtClean="0">
                <a:sym typeface="Wingdings" panose="05000000000000000000" pitchFamily="2" charset="2"/>
              </a:rPr>
              <a:t> </a:t>
            </a:r>
            <a:r>
              <a:rPr lang="en-IN" sz="1200" dirty="0" smtClean="0"/>
              <a:t>Temprature:0.8 </a:t>
            </a:r>
            <a:r>
              <a:rPr lang="en-IN" sz="1200" dirty="0" smtClean="0">
                <a:sym typeface="Wingdings" panose="05000000000000000000" pitchFamily="2" charset="2"/>
              </a:rPr>
              <a:t> Top P: 0.95  </a:t>
            </a:r>
            <a:r>
              <a:rPr lang="en-IN" sz="1200" dirty="0"/>
              <a:t>Frequency </a:t>
            </a:r>
            <a:r>
              <a:rPr lang="en-IN" sz="1200" dirty="0" smtClean="0"/>
              <a:t>penalty: Default </a:t>
            </a:r>
            <a:r>
              <a:rPr lang="en-IN" sz="1200" dirty="0" smtClean="0">
                <a:sym typeface="Wingdings" panose="05000000000000000000" pitchFamily="2" charset="2"/>
              </a:rPr>
              <a:t> </a:t>
            </a:r>
            <a:r>
              <a:rPr lang="en-IN" sz="1200" dirty="0"/>
              <a:t>Presence </a:t>
            </a:r>
            <a:r>
              <a:rPr lang="en-IN" sz="1200" dirty="0" smtClean="0"/>
              <a:t>penalty: Default </a:t>
            </a:r>
            <a:r>
              <a:rPr lang="en-IN" sz="1200" dirty="0" smtClean="0">
                <a:sym typeface="Wingdings" panose="05000000000000000000" pitchFamily="2" charset="2"/>
              </a:rPr>
              <a:t> </a:t>
            </a:r>
            <a:r>
              <a:rPr lang="en-IN" sz="1200" dirty="0"/>
              <a:t>Maximum </a:t>
            </a:r>
            <a:r>
              <a:rPr lang="en-IN" sz="1200" dirty="0" smtClean="0"/>
              <a:t>length: 2743 </a:t>
            </a:r>
            <a:r>
              <a:rPr lang="en-IN" sz="1200" dirty="0" smtClean="0">
                <a:sym typeface="Wingdings" panose="05000000000000000000" pitchFamily="2" charset="2"/>
              </a:rPr>
              <a:t> Best of: 3</a:t>
            </a:r>
            <a:endParaRPr lang="en-IN" sz="1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Move </a:t>
            </a:r>
            <a:r>
              <a:rPr lang="en-US" sz="1600" dirty="0"/>
              <a:t>Excel files from source to target directory and convert to UTF-8 encoded CSV </a:t>
            </a:r>
            <a:r>
              <a:rPr lang="en-US" sz="1600" dirty="0" smtClean="0"/>
              <a:t>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</a:t>
            </a:r>
            <a:r>
              <a:rPr lang="en-US" sz="1600" dirty="0"/>
              <a:t>multiple files of the same mask, the script fails and an error message is </a:t>
            </a:r>
            <a:r>
              <a:rPr lang="en-US" sz="1600" dirty="0" smtClean="0"/>
              <a:t>displayed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Check </a:t>
            </a:r>
            <a:r>
              <a:rPr lang="en-US" sz="1600" dirty="0"/>
              <a:t>if Excel files are empty and fail with error message if </a:t>
            </a:r>
            <a:r>
              <a:rPr lang="en-US" sz="1600" dirty="0" smtClean="0"/>
              <a:t>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Archive </a:t>
            </a:r>
            <a:r>
              <a:rPr lang="en-US" sz="1600" dirty="0"/>
              <a:t>original Excel file with date stamp in specified archive directory, then delete from target </a:t>
            </a:r>
            <a:r>
              <a:rPr lang="en-US" sz="1600" dirty="0" smtClean="0"/>
              <a:t>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Log </a:t>
            </a:r>
            <a:r>
              <a:rPr lang="en-US" sz="1600" dirty="0"/>
              <a:t>all operations in log file with date stamps in specified log </a:t>
            </a:r>
            <a:r>
              <a:rPr lang="en-US" sz="1600" dirty="0" smtClean="0"/>
              <a:t>directory</a:t>
            </a:r>
            <a:endParaRPr lang="en-IN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5" y="495008"/>
            <a:ext cx="8236129" cy="398463"/>
          </a:xfrm>
        </p:spPr>
        <p:txBody>
          <a:bodyPr/>
          <a:lstStyle/>
          <a:p>
            <a:r>
              <a:rPr lang="en-IN" dirty="0" err="1" smtClean="0"/>
              <a:t>OpenAI</a:t>
            </a:r>
            <a:r>
              <a:rPr lang="en-IN" dirty="0" smtClean="0"/>
              <a:t> Playground Configurations &amp; 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029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Intro To Technologies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  <a:latin typeface="Sun Life Sans" panose="02000503000000020004"/>
              </a:rPr>
              <a:t>What is OPEN AI?</a:t>
            </a:r>
          </a:p>
          <a:p>
            <a:r>
              <a:rPr lang="en-US" dirty="0" smtClean="0">
                <a:solidFill>
                  <a:schemeClr val="tx1"/>
                </a:solidFill>
                <a:latin typeface="Sun Life Sans" panose="02000503000000020004"/>
              </a:rPr>
              <a:t>	</a:t>
            </a:r>
            <a:r>
              <a:rPr lang="en-US" dirty="0" err="1" smtClean="0">
                <a:solidFill>
                  <a:schemeClr val="tx1"/>
                </a:solidFill>
                <a:latin typeface="Sun Life Sans" panose="02000503000000020004"/>
              </a:rPr>
              <a:t>OpenAI</a:t>
            </a:r>
            <a:r>
              <a:rPr lang="en-US" dirty="0" smtClean="0">
                <a:solidFill>
                  <a:schemeClr val="tx1"/>
                </a:solidFill>
                <a:latin typeface="Sun Life Sans" panose="02000503000000020004"/>
              </a:rPr>
              <a:t> </a:t>
            </a:r>
            <a:r>
              <a:rPr lang="en-US" dirty="0">
                <a:solidFill>
                  <a:schemeClr val="tx1"/>
                </a:solidFill>
                <a:latin typeface="Sun Life Sans" panose="02000503000000020004"/>
              </a:rPr>
              <a:t>is a research laboratory focused on developing artificial intelligence (AI) technologies</a:t>
            </a:r>
            <a:r>
              <a:rPr lang="en-US" dirty="0" smtClean="0">
                <a:solidFill>
                  <a:schemeClr val="tx1"/>
                </a:solidFill>
                <a:latin typeface="Sun Life Sans" panose="02000503000000020004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Sun Life Sans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Sun Life Sans" panose="02000503000000020004"/>
              </a:rPr>
              <a:t>What is </a:t>
            </a:r>
            <a:r>
              <a:rPr lang="en-US" dirty="0" err="1" smtClean="0">
                <a:solidFill>
                  <a:schemeClr val="tx1"/>
                </a:solidFill>
                <a:latin typeface="Sun Life Sans" panose="02000503000000020004"/>
              </a:rPr>
              <a:t>ChatGPT</a:t>
            </a:r>
            <a:r>
              <a:rPr lang="en-US" dirty="0" smtClean="0">
                <a:solidFill>
                  <a:schemeClr val="tx1"/>
                </a:solidFill>
                <a:latin typeface="Sun Life Sans" panose="02000503000000020004"/>
              </a:rPr>
              <a:t>?</a:t>
            </a:r>
          </a:p>
          <a:p>
            <a:r>
              <a:rPr lang="en-US" dirty="0" smtClean="0">
                <a:solidFill>
                  <a:schemeClr val="tx1"/>
                </a:solidFill>
                <a:latin typeface="Sun Life Sans" panose="02000503000000020004"/>
              </a:rPr>
              <a:t>	Chat </a:t>
            </a:r>
            <a:r>
              <a:rPr lang="en-US" dirty="0">
                <a:solidFill>
                  <a:schemeClr val="tx1"/>
                </a:solidFill>
                <a:latin typeface="Sun Life Sans" panose="02000503000000020004"/>
              </a:rPr>
              <a:t>GPT is a natural language processing (NLP) technique that uses a generative pre-trained transformer (GPT) model to </a:t>
            </a:r>
            <a:r>
              <a:rPr lang="en-US" dirty="0" smtClean="0">
                <a:solidFill>
                  <a:schemeClr val="tx1"/>
                </a:solidFill>
                <a:latin typeface="Sun Life Sans" panose="02000503000000020004"/>
              </a:rPr>
              <a:t>	generate </a:t>
            </a:r>
            <a:r>
              <a:rPr lang="en-US" dirty="0">
                <a:solidFill>
                  <a:schemeClr val="tx1"/>
                </a:solidFill>
                <a:latin typeface="Sun Life Sans" panose="02000503000000020004"/>
              </a:rPr>
              <a:t>responses to user </a:t>
            </a:r>
            <a:r>
              <a:rPr lang="en-US" dirty="0" smtClean="0">
                <a:solidFill>
                  <a:schemeClr val="tx1"/>
                </a:solidFill>
                <a:latin typeface="Sun Life Sans" panose="02000503000000020004"/>
              </a:rPr>
              <a:t>input.</a:t>
            </a:r>
          </a:p>
          <a:p>
            <a:endParaRPr lang="en-US" dirty="0">
              <a:solidFill>
                <a:schemeClr val="tx1"/>
              </a:solidFill>
              <a:latin typeface="Sun Life Sans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Sun Life Sans" panose="02000503000000020004"/>
              </a:rPr>
              <a:t>What is Open AI Playground?</a:t>
            </a:r>
          </a:p>
          <a:p>
            <a:r>
              <a:rPr lang="en-US" dirty="0" smtClean="0">
                <a:solidFill>
                  <a:schemeClr val="tx1"/>
                </a:solidFill>
                <a:latin typeface="Sun Life Sans" panose="02000503000000020004"/>
              </a:rPr>
              <a:t>	Open </a:t>
            </a:r>
            <a:r>
              <a:rPr lang="en-US" dirty="0">
                <a:solidFill>
                  <a:schemeClr val="tx1"/>
                </a:solidFill>
                <a:latin typeface="Sun Life Sans" panose="02000503000000020004"/>
              </a:rPr>
              <a:t>AI Playground is an online platform that allows users to experiment with and explore the capabilities of </a:t>
            </a:r>
            <a:r>
              <a:rPr lang="en-US" dirty="0" err="1">
                <a:solidFill>
                  <a:schemeClr val="tx1"/>
                </a:solidFill>
                <a:latin typeface="Sun Life Sans" panose="02000503000000020004"/>
              </a:rPr>
              <a:t>OpenAI's</a:t>
            </a:r>
            <a:r>
              <a:rPr lang="en-US" dirty="0">
                <a:solidFill>
                  <a:schemeClr val="tx1"/>
                </a:solidFill>
                <a:latin typeface="Sun Life Sans" panose="02000503000000020004"/>
              </a:rPr>
              <a:t> artificial </a:t>
            </a:r>
            <a:r>
              <a:rPr lang="en-US" dirty="0" smtClean="0">
                <a:solidFill>
                  <a:schemeClr val="tx1"/>
                </a:solidFill>
                <a:latin typeface="Sun Life Sans" panose="02000503000000020004"/>
              </a:rPr>
              <a:t>	intelligence </a:t>
            </a:r>
            <a:r>
              <a:rPr lang="en-US" dirty="0">
                <a:solidFill>
                  <a:schemeClr val="tx1"/>
                </a:solidFill>
                <a:latin typeface="Sun Life Sans" panose="02000503000000020004"/>
              </a:rPr>
              <a:t>(AI) technologies</a:t>
            </a:r>
            <a:endParaRPr lang="en-US" dirty="0" smtClean="0">
              <a:solidFill>
                <a:schemeClr val="tx1"/>
              </a:solidFill>
              <a:latin typeface="Sun Life Sans" panose="02000503000000020004"/>
            </a:endParaRPr>
          </a:p>
          <a:p>
            <a:endParaRPr lang="en-IN" dirty="0">
              <a:latin typeface="Sun Life Sans" panose="02000503000000020004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 smtClean="0"/>
              <a:t>OPEN 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81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Learnings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53933" y="1782004"/>
            <a:ext cx="8236129" cy="20728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Strategy :- Time Quantum.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Creating Best Possible Outcome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 to work with new technologies such as Open AI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4" y="456872"/>
            <a:ext cx="8236129" cy="398463"/>
          </a:xfrm>
        </p:spPr>
        <p:txBody>
          <a:bodyPr/>
          <a:lstStyle/>
          <a:p>
            <a:r>
              <a:rPr lang="en-IN" sz="2400" dirty="0" smtClean="0"/>
              <a:t>Learnings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105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Challenges during Performance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0B62E8-4833-C84D-A86B-4CF3C4DE74F8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53934" y="1802630"/>
            <a:ext cx="8236129" cy="207287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un Life Sans"/>
              </a:rPr>
              <a:t>Open AI playground gets timeout after every 10 seconds, so we need to press enter again and again for the full output.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un Life Sans"/>
              </a:rPr>
              <a:t>Open AI limits the amount of time and a single user id cannot operate on different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un Life Sans"/>
              </a:rPr>
              <a:t>Open AI generates different results in same case statements.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un Life Sans"/>
              </a:rPr>
              <a:t>Open AI playground didn’t generate the whole solution in one go, so we had to finalize a way to give it an appropriate prompt to generate the whole solution in one go.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Sun Life Sans"/>
              </a:rPr>
              <a:t>Limitation of Maximum Length.</a:t>
            </a:r>
          </a:p>
          <a:p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3935" y="498123"/>
            <a:ext cx="8236129" cy="398463"/>
          </a:xfrm>
        </p:spPr>
        <p:txBody>
          <a:bodyPr/>
          <a:lstStyle/>
          <a:p>
            <a:r>
              <a:rPr lang="en-IN" sz="2400" dirty="0" smtClean="0"/>
              <a:t>Challenges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66915245"/>
      </p:ext>
    </p:extLst>
  </p:cSld>
  <p:clrMapOvr>
    <a:masterClrMapping/>
  </p:clrMapOvr>
</p:sld>
</file>

<file path=ppt/theme/theme1.xml><?xml version="1.0" encoding="utf-8"?>
<a:theme xmlns:a="http://schemas.openxmlformats.org/drawingml/2006/main" name="Sun Life Master">
  <a:themeElements>
    <a:clrScheme name="Custom 70">
      <a:dk1>
        <a:sysClr val="windowText" lastClr="000000"/>
      </a:dk1>
      <a:lt1>
        <a:sysClr val="window" lastClr="FFFFFF"/>
      </a:lt1>
      <a:dk2>
        <a:srgbClr val="003946"/>
      </a:dk2>
      <a:lt2>
        <a:srgbClr val="EEECE1"/>
      </a:lt2>
      <a:accent1>
        <a:srgbClr val="FFCB05"/>
      </a:accent1>
      <a:accent2>
        <a:srgbClr val="DF7227"/>
      </a:accent2>
      <a:accent3>
        <a:srgbClr val="00A8E5"/>
      </a:accent3>
      <a:accent4>
        <a:srgbClr val="9A9A9A"/>
      </a:accent4>
      <a:accent5>
        <a:srgbClr val="58B947"/>
      </a:accent5>
      <a:accent6>
        <a:srgbClr val="0B713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B0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_PPT_Template_General_F-Dec2020-compress" id="{3BD5EF8B-72F2-1241-9B8B-07D52FF51D4E}" vid="{B4CD20F2-5916-4145-B702-429912C5C1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SL_PPT_Template_General_F-Dec2020</Template>
  <TotalTime>5590</TotalTime>
  <Words>420</Words>
  <Application>Microsoft Office PowerPoint</Application>
  <PresentationFormat>On-screen Show (16:9)</PresentationFormat>
  <Paragraphs>76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Roboto Light</vt:lpstr>
      <vt:lpstr>Roboto Medium</vt:lpstr>
      <vt:lpstr>Sun Life Sans</vt:lpstr>
      <vt:lpstr>Sun Life Sans Bold</vt:lpstr>
      <vt:lpstr>Sun Life Sans Light</vt:lpstr>
      <vt:lpstr>Sun Life Sans Medium</vt:lpstr>
      <vt:lpstr>Sun Life Sans Regular</vt:lpstr>
      <vt:lpstr>Wingdings</vt:lpstr>
      <vt:lpstr>Sun Life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Divya Anshul Madaan</dc:creator>
  <cp:keywords/>
  <dc:description/>
  <cp:lastModifiedBy>Kridak</cp:lastModifiedBy>
  <cp:revision>59</cp:revision>
  <dcterms:created xsi:type="dcterms:W3CDTF">2022-07-24T06:42:35Z</dcterms:created>
  <dcterms:modified xsi:type="dcterms:W3CDTF">2023-04-11T18:13:28Z</dcterms:modified>
  <cp:category/>
</cp:coreProperties>
</file>